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6" r:id="rId3"/>
    <p:sldId id="257" r:id="rId4"/>
    <p:sldId id="261" r:id="rId5"/>
    <p:sldId id="259" r:id="rId6"/>
    <p:sldId id="262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8DA8B46-647C-4C52-875A-756348A04966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8EC536E7-F010-4251-9752-E7E6FA183077}" type="pres">
      <dgm:prSet presAssocID="{08DA8B46-647C-4C52-875A-756348A0496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</dgm:ptLst>
  <dgm:cxnLst>
    <dgm:cxn modelId="{E159D723-BD8A-4826-B0CF-BA4D07D928B2}" type="presOf" srcId="{08DA8B46-647C-4C52-875A-756348A04966}" destId="{8EC536E7-F010-4251-9752-E7E6FA18307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190C6C-95B0-4D33-A468-0550D0ABF65B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1FC48A98-E17E-408D-9D41-E5393FB55C76}">
      <dgm:prSet/>
      <dgm:spPr/>
      <dgm:t>
        <a:bodyPr/>
        <a:lstStyle/>
        <a:p>
          <a:pPr rtl="0"/>
          <a:r>
            <a:rPr lang="es-ES" b="1" dirty="0" smtClean="0"/>
            <a:t>¿Cuál crees que es el tema aquí?</a:t>
          </a:r>
          <a:endParaRPr lang="es-ES" b="1" dirty="0"/>
        </a:p>
      </dgm:t>
    </dgm:pt>
    <dgm:pt modelId="{6E0C3AB1-F7C2-4BE0-BFDC-E980312FCDAF}" type="parTrans" cxnId="{1CAF41CF-3134-46D2-8A74-A075116D9766}">
      <dgm:prSet/>
      <dgm:spPr/>
      <dgm:t>
        <a:bodyPr/>
        <a:lstStyle/>
        <a:p>
          <a:endParaRPr lang="es-ES"/>
        </a:p>
      </dgm:t>
    </dgm:pt>
    <dgm:pt modelId="{2FB1E3A6-7DAD-4EED-A715-D86D5102AAEF}" type="sibTrans" cxnId="{1CAF41CF-3134-46D2-8A74-A075116D9766}">
      <dgm:prSet/>
      <dgm:spPr/>
      <dgm:t>
        <a:bodyPr/>
        <a:lstStyle/>
        <a:p>
          <a:endParaRPr lang="es-ES"/>
        </a:p>
      </dgm:t>
    </dgm:pt>
    <dgm:pt modelId="{E04711D3-BF10-463B-9A82-2F843E1AAA72}" type="pres">
      <dgm:prSet presAssocID="{9E190C6C-95B0-4D33-A468-0550D0ABF65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917DDA74-6CB4-471E-A2A5-81AD2117C74F}" type="pres">
      <dgm:prSet presAssocID="{1FC48A98-E17E-408D-9D41-E5393FB55C76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3868920-9CD3-4AEF-94C1-600E01EAFB50}" type="presOf" srcId="{9E190C6C-95B0-4D33-A468-0550D0ABF65B}" destId="{E04711D3-BF10-463B-9A82-2F843E1AAA72}" srcOrd="0" destOrd="0" presId="urn:microsoft.com/office/officeart/2005/8/layout/vList2"/>
    <dgm:cxn modelId="{1CAF41CF-3134-46D2-8A74-A075116D9766}" srcId="{9E190C6C-95B0-4D33-A468-0550D0ABF65B}" destId="{1FC48A98-E17E-408D-9D41-E5393FB55C76}" srcOrd="0" destOrd="0" parTransId="{6E0C3AB1-F7C2-4BE0-BFDC-E980312FCDAF}" sibTransId="{2FB1E3A6-7DAD-4EED-A715-D86D5102AAEF}"/>
    <dgm:cxn modelId="{70522FCF-FEF6-404C-A829-4DA79345C87C}" type="presOf" srcId="{1FC48A98-E17E-408D-9D41-E5393FB55C76}" destId="{917DDA74-6CB4-471E-A2A5-81AD2117C74F}" srcOrd="0" destOrd="0" presId="urn:microsoft.com/office/officeart/2005/8/layout/vList2"/>
    <dgm:cxn modelId="{5A556F60-1DDB-4F35-9016-94503883D41E}" type="presParOf" srcId="{E04711D3-BF10-463B-9A82-2F843E1AAA72}" destId="{917DDA74-6CB4-471E-A2A5-81AD2117C74F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744345F-97A5-4581-AA15-60957430210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5EEBBBC5-AB2D-4793-BE37-AA87867CFE1A}">
      <dgm:prSet/>
      <dgm:spPr/>
      <dgm:t>
        <a:bodyPr/>
        <a:lstStyle/>
        <a:p>
          <a:pPr rtl="0"/>
          <a:r>
            <a:rPr lang="es-ES" b="1" dirty="0" smtClean="0"/>
            <a:t>¿Cuáles crees que son: de cuerda, de viento, de percusión?</a:t>
          </a:r>
          <a:endParaRPr lang="es-ES" b="1" dirty="0"/>
        </a:p>
      </dgm:t>
    </dgm:pt>
    <dgm:pt modelId="{F6DCCB97-6308-40A4-A913-656F9119781E}" type="parTrans" cxnId="{B255B2B4-771A-4039-9D3C-396C29BCDD27}">
      <dgm:prSet/>
      <dgm:spPr/>
      <dgm:t>
        <a:bodyPr/>
        <a:lstStyle/>
        <a:p>
          <a:endParaRPr lang="es-ES"/>
        </a:p>
      </dgm:t>
    </dgm:pt>
    <dgm:pt modelId="{B90C8AFA-72B1-4481-A98E-C91D42297CAC}" type="sibTrans" cxnId="{B255B2B4-771A-4039-9D3C-396C29BCDD27}">
      <dgm:prSet/>
      <dgm:spPr/>
      <dgm:t>
        <a:bodyPr/>
        <a:lstStyle/>
        <a:p>
          <a:endParaRPr lang="es-ES"/>
        </a:p>
      </dgm:t>
    </dgm:pt>
    <dgm:pt modelId="{46335D59-EA77-44D9-A529-D82A1FEC2F9E}" type="pres">
      <dgm:prSet presAssocID="{A744345F-97A5-4581-AA15-60957430210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ACB5BD9-FE9C-4D44-A967-71E3025D9FEB}" type="pres">
      <dgm:prSet presAssocID="{5EEBBBC5-AB2D-4793-BE37-AA87867CFE1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B255B2B4-771A-4039-9D3C-396C29BCDD27}" srcId="{A744345F-97A5-4581-AA15-609574302108}" destId="{5EEBBBC5-AB2D-4793-BE37-AA87867CFE1A}" srcOrd="0" destOrd="0" parTransId="{F6DCCB97-6308-40A4-A913-656F9119781E}" sibTransId="{B90C8AFA-72B1-4481-A98E-C91D42297CAC}"/>
    <dgm:cxn modelId="{185C0869-9B02-4F3A-AF54-EF699ACB8891}" type="presOf" srcId="{5EEBBBC5-AB2D-4793-BE37-AA87867CFE1A}" destId="{3ACB5BD9-FE9C-4D44-A967-71E3025D9FEB}" srcOrd="0" destOrd="0" presId="urn:microsoft.com/office/officeart/2005/8/layout/vList2"/>
    <dgm:cxn modelId="{42F172D5-B3F4-4D15-910D-F7C37D22ABF7}" type="presOf" srcId="{A744345F-97A5-4581-AA15-609574302108}" destId="{46335D59-EA77-44D9-A529-D82A1FEC2F9E}" srcOrd="0" destOrd="0" presId="urn:microsoft.com/office/officeart/2005/8/layout/vList2"/>
    <dgm:cxn modelId="{BC036574-32D4-45B4-91C1-A696C23A6E97}" type="presParOf" srcId="{46335D59-EA77-44D9-A529-D82A1FEC2F9E}" destId="{3ACB5BD9-FE9C-4D44-A967-71E3025D9FEB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823FB8-390A-4C09-B8A2-0056DE2D2AC3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s-ES"/>
        </a:p>
      </dgm:t>
    </dgm:pt>
    <dgm:pt modelId="{A45133A4-5FC5-4037-87A5-ED1A982593A3}">
      <dgm:prSet/>
      <dgm:spPr/>
      <dgm:t>
        <a:bodyPr/>
        <a:lstStyle/>
        <a:p>
          <a:pPr rtl="0"/>
          <a:r>
            <a:rPr lang="es-ES" b="1" dirty="0" smtClean="0"/>
            <a:t>¿Qué estilos se pueden tocar con ellos?</a:t>
          </a:r>
          <a:endParaRPr lang="es-ES" b="1" dirty="0"/>
        </a:p>
      </dgm:t>
    </dgm:pt>
    <dgm:pt modelId="{3E2D6383-FBBF-4B3C-9EF9-1D45BE08062A}" type="parTrans" cxnId="{7CA8E2AF-872C-42CC-BFBE-4E35A560D043}">
      <dgm:prSet/>
      <dgm:spPr/>
      <dgm:t>
        <a:bodyPr/>
        <a:lstStyle/>
        <a:p>
          <a:endParaRPr lang="es-ES"/>
        </a:p>
      </dgm:t>
    </dgm:pt>
    <dgm:pt modelId="{95B91660-FED0-404E-B343-4A323429D002}" type="sibTrans" cxnId="{7CA8E2AF-872C-42CC-BFBE-4E35A560D043}">
      <dgm:prSet/>
      <dgm:spPr/>
      <dgm:t>
        <a:bodyPr/>
        <a:lstStyle/>
        <a:p>
          <a:endParaRPr lang="es-ES"/>
        </a:p>
      </dgm:t>
    </dgm:pt>
    <dgm:pt modelId="{5AC1E594-EA82-4834-87EE-8970A434F802}" type="pres">
      <dgm:prSet presAssocID="{EA823FB8-390A-4C09-B8A2-0056DE2D2AC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D102134-336B-43F6-8823-3FC5B960D1D3}" type="pres">
      <dgm:prSet presAssocID="{A45133A4-5FC5-4037-87A5-ED1A982593A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E66CC8F5-7D2B-4A32-8282-ACF9A379E860}" type="presOf" srcId="{A45133A4-5FC5-4037-87A5-ED1A982593A3}" destId="{CD102134-336B-43F6-8823-3FC5B960D1D3}" srcOrd="0" destOrd="0" presId="urn:microsoft.com/office/officeart/2005/8/layout/vList2"/>
    <dgm:cxn modelId="{0D0A788E-D6C7-40D1-ADA5-AF91D5A4A618}" type="presOf" srcId="{EA823FB8-390A-4C09-B8A2-0056DE2D2AC3}" destId="{5AC1E594-EA82-4834-87EE-8970A434F802}" srcOrd="0" destOrd="0" presId="urn:microsoft.com/office/officeart/2005/8/layout/vList2"/>
    <dgm:cxn modelId="{7CA8E2AF-872C-42CC-BFBE-4E35A560D043}" srcId="{EA823FB8-390A-4C09-B8A2-0056DE2D2AC3}" destId="{A45133A4-5FC5-4037-87A5-ED1A982593A3}" srcOrd="0" destOrd="0" parTransId="{3E2D6383-FBBF-4B3C-9EF9-1D45BE08062A}" sibTransId="{95B91660-FED0-404E-B343-4A323429D002}"/>
    <dgm:cxn modelId="{B8818F1C-9AC7-4314-B1FB-5039B45F49C8}" type="presParOf" srcId="{5AC1E594-EA82-4834-87EE-8970A434F802}" destId="{CD102134-336B-43F6-8823-3FC5B960D1D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DA8B46-647C-4C52-875A-756348A04966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931FA22-6181-490F-9800-9A5C697D2952}">
      <dgm:prSet/>
      <dgm:spPr/>
      <dgm:t>
        <a:bodyPr/>
        <a:lstStyle/>
        <a:p>
          <a:pPr rtl="0"/>
          <a:r>
            <a:rPr lang="es-ES" b="1" dirty="0" smtClean="0"/>
            <a:t>¿Conoces otros aparte de estos? ¿Cuáles?</a:t>
          </a:r>
          <a:endParaRPr lang="es-ES" b="1" dirty="0"/>
        </a:p>
      </dgm:t>
    </dgm:pt>
    <dgm:pt modelId="{BD7188D2-BBA7-4CD5-8507-E001648B680E}" type="parTrans" cxnId="{243C53F1-B628-419B-A8AA-1BDA65FDEE0F}">
      <dgm:prSet/>
      <dgm:spPr/>
      <dgm:t>
        <a:bodyPr/>
        <a:lstStyle/>
        <a:p>
          <a:endParaRPr lang="es-ES"/>
        </a:p>
      </dgm:t>
    </dgm:pt>
    <dgm:pt modelId="{024E33C3-E5F3-4832-9B9A-7A0C43F66215}" type="sibTrans" cxnId="{243C53F1-B628-419B-A8AA-1BDA65FDEE0F}">
      <dgm:prSet/>
      <dgm:spPr/>
      <dgm:t>
        <a:bodyPr/>
        <a:lstStyle/>
        <a:p>
          <a:endParaRPr lang="es-ES"/>
        </a:p>
      </dgm:t>
    </dgm:pt>
    <dgm:pt modelId="{8EC536E7-F010-4251-9752-E7E6FA183077}" type="pres">
      <dgm:prSet presAssocID="{08DA8B46-647C-4C52-875A-756348A0496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F5F4DA1-ECB1-455C-BD83-0B417DFA9486}" type="pres">
      <dgm:prSet presAssocID="{3931FA22-6181-490F-9800-9A5C697D295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8F47F9A-C6DD-430C-BAC1-3FABD378A1E8}" type="presOf" srcId="{3931FA22-6181-490F-9800-9A5C697D2952}" destId="{3F5F4DA1-ECB1-455C-BD83-0B417DFA9486}" srcOrd="0" destOrd="0" presId="urn:microsoft.com/office/officeart/2005/8/layout/vList2"/>
    <dgm:cxn modelId="{243C53F1-B628-419B-A8AA-1BDA65FDEE0F}" srcId="{08DA8B46-647C-4C52-875A-756348A04966}" destId="{3931FA22-6181-490F-9800-9A5C697D2952}" srcOrd="0" destOrd="0" parTransId="{BD7188D2-BBA7-4CD5-8507-E001648B680E}" sibTransId="{024E33C3-E5F3-4832-9B9A-7A0C43F66215}"/>
    <dgm:cxn modelId="{CA9013B5-4752-4A4C-BE3F-03C65BB8B402}" type="presOf" srcId="{08DA8B46-647C-4C52-875A-756348A04966}" destId="{8EC536E7-F010-4251-9752-E7E6FA183077}" srcOrd="0" destOrd="0" presId="urn:microsoft.com/office/officeart/2005/8/layout/vList2"/>
    <dgm:cxn modelId="{2C1624F5-EBFC-4986-8D9F-C80303B5E768}" type="presParOf" srcId="{8EC536E7-F010-4251-9752-E7E6FA183077}" destId="{3F5F4DA1-ECB1-455C-BD83-0B417DFA948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2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8DA8B46-647C-4C52-875A-756348A04966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3931FA22-6181-490F-9800-9A5C697D2952}">
      <dgm:prSet/>
      <dgm:spPr/>
      <dgm:t>
        <a:bodyPr/>
        <a:lstStyle/>
        <a:p>
          <a:pPr rtl="0"/>
          <a:r>
            <a:rPr lang="es-ES" b="1" dirty="0" smtClean="0"/>
            <a:t>¿Qué crees que significa la expresión “la música amansa a las fieras”?</a:t>
          </a:r>
          <a:endParaRPr lang="es-ES" b="1" dirty="0"/>
        </a:p>
      </dgm:t>
    </dgm:pt>
    <dgm:pt modelId="{BD7188D2-BBA7-4CD5-8507-E001648B680E}" type="parTrans" cxnId="{243C53F1-B628-419B-A8AA-1BDA65FDEE0F}">
      <dgm:prSet/>
      <dgm:spPr/>
      <dgm:t>
        <a:bodyPr/>
        <a:lstStyle/>
        <a:p>
          <a:endParaRPr lang="es-ES"/>
        </a:p>
      </dgm:t>
    </dgm:pt>
    <dgm:pt modelId="{024E33C3-E5F3-4832-9B9A-7A0C43F66215}" type="sibTrans" cxnId="{243C53F1-B628-419B-A8AA-1BDA65FDEE0F}">
      <dgm:prSet/>
      <dgm:spPr/>
      <dgm:t>
        <a:bodyPr/>
        <a:lstStyle/>
        <a:p>
          <a:endParaRPr lang="es-ES"/>
        </a:p>
      </dgm:t>
    </dgm:pt>
    <dgm:pt modelId="{8EC536E7-F010-4251-9752-E7E6FA183077}" type="pres">
      <dgm:prSet presAssocID="{08DA8B46-647C-4C52-875A-756348A0496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3F5F4DA1-ECB1-455C-BD83-0B417DFA9486}" type="pres">
      <dgm:prSet presAssocID="{3931FA22-6181-490F-9800-9A5C697D2952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43C53F1-B628-419B-A8AA-1BDA65FDEE0F}" srcId="{08DA8B46-647C-4C52-875A-756348A04966}" destId="{3931FA22-6181-490F-9800-9A5C697D2952}" srcOrd="0" destOrd="0" parTransId="{BD7188D2-BBA7-4CD5-8507-E001648B680E}" sibTransId="{024E33C3-E5F3-4832-9B9A-7A0C43F66215}"/>
    <dgm:cxn modelId="{078C71C1-54E5-4F04-8519-8226F6439CD6}" type="presOf" srcId="{08DA8B46-647C-4C52-875A-756348A04966}" destId="{8EC536E7-F010-4251-9752-E7E6FA183077}" srcOrd="0" destOrd="0" presId="urn:microsoft.com/office/officeart/2005/8/layout/vList2"/>
    <dgm:cxn modelId="{BEECDB54-9174-4E72-9824-4F8221FF58EE}" type="presOf" srcId="{3931FA22-6181-490F-9800-9A5C697D2952}" destId="{3F5F4DA1-ECB1-455C-BD83-0B417DFA9486}" srcOrd="0" destOrd="0" presId="urn:microsoft.com/office/officeart/2005/8/layout/vList2"/>
    <dgm:cxn modelId="{4A6FBF17-912E-47BB-AF96-C74C923CD9EF}" type="presParOf" srcId="{8EC536E7-F010-4251-9752-E7E6FA183077}" destId="{3F5F4DA1-ECB1-455C-BD83-0B417DFA9486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3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E67C69A-375D-4A62-B8D7-532C92CC354D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ACE26D3B-0956-4959-A03A-9FF7150901F8}">
      <dgm:prSet/>
      <dgm:spPr/>
      <dgm:t>
        <a:bodyPr/>
        <a:lstStyle/>
        <a:p>
          <a:pPr rtl="0"/>
          <a:r>
            <a:rPr lang="es-ES" dirty="0" smtClean="0"/>
            <a:t>¿Puedes identificar el </a:t>
          </a:r>
          <a:r>
            <a:rPr lang="es-ES" b="1" dirty="0" smtClean="0"/>
            <a:t>acento</a:t>
          </a:r>
          <a:r>
            <a:rPr lang="es-ES" dirty="0" smtClean="0"/>
            <a:t> de la persona que habla?</a:t>
          </a:r>
          <a:endParaRPr lang="es-ES" dirty="0"/>
        </a:p>
      </dgm:t>
    </dgm:pt>
    <dgm:pt modelId="{3CCF7F88-A462-4267-A665-AE07A67FBA7E}" type="parTrans" cxnId="{421AD18B-EB67-4A42-B2D4-C20599433164}">
      <dgm:prSet/>
      <dgm:spPr/>
      <dgm:t>
        <a:bodyPr/>
        <a:lstStyle/>
        <a:p>
          <a:endParaRPr lang="es-ES"/>
        </a:p>
      </dgm:t>
    </dgm:pt>
    <dgm:pt modelId="{2EDA53FC-4F0C-4899-A06C-3BB85207F021}" type="sibTrans" cxnId="{421AD18B-EB67-4A42-B2D4-C20599433164}">
      <dgm:prSet/>
      <dgm:spPr/>
      <dgm:t>
        <a:bodyPr/>
        <a:lstStyle/>
        <a:p>
          <a:endParaRPr lang="es-ES"/>
        </a:p>
      </dgm:t>
    </dgm:pt>
    <dgm:pt modelId="{3706C8F7-726B-4583-8700-F500D2973FCA}">
      <dgm:prSet/>
      <dgm:spPr/>
      <dgm:t>
        <a:bodyPr/>
        <a:lstStyle/>
        <a:p>
          <a:pPr rtl="0"/>
          <a:r>
            <a:rPr lang="es-ES" dirty="0" smtClean="0"/>
            <a:t>¿Cuántos </a:t>
          </a:r>
          <a:r>
            <a:rPr lang="es-ES" b="1" dirty="0" smtClean="0"/>
            <a:t>tipos de guitarra </a:t>
          </a:r>
          <a:r>
            <a:rPr lang="es-ES" dirty="0" smtClean="0"/>
            <a:t>se mencionan entre el minuto 10:00 y el 11:00?</a:t>
          </a:r>
          <a:endParaRPr lang="es-ES" dirty="0"/>
        </a:p>
      </dgm:t>
    </dgm:pt>
    <dgm:pt modelId="{927D3F50-4238-4C9F-9D3D-1FCDD4C4292B}" type="parTrans" cxnId="{65BB16AD-1346-447A-8F5C-5661FB09F8F3}">
      <dgm:prSet/>
      <dgm:spPr/>
      <dgm:t>
        <a:bodyPr/>
        <a:lstStyle/>
        <a:p>
          <a:endParaRPr lang="es-ES"/>
        </a:p>
      </dgm:t>
    </dgm:pt>
    <dgm:pt modelId="{DF9C84A7-72BE-4E68-BC61-8DCD5982300F}" type="sibTrans" cxnId="{65BB16AD-1346-447A-8F5C-5661FB09F8F3}">
      <dgm:prSet/>
      <dgm:spPr/>
      <dgm:t>
        <a:bodyPr/>
        <a:lstStyle/>
        <a:p>
          <a:endParaRPr lang="es-ES"/>
        </a:p>
      </dgm:t>
    </dgm:pt>
    <dgm:pt modelId="{ABB832F6-E31B-49C3-8FFD-CC99DBD94BBE}">
      <dgm:prSet/>
      <dgm:spPr/>
      <dgm:t>
        <a:bodyPr/>
        <a:lstStyle/>
        <a:p>
          <a:pPr rtl="0"/>
          <a:r>
            <a:rPr lang="es-ES" smtClean="0"/>
            <a:t>A partir del minuto 10:00, se habla de </a:t>
          </a:r>
          <a:r>
            <a:rPr lang="es-ES" b="1" smtClean="0"/>
            <a:t>dos formas de tocar</a:t>
          </a:r>
          <a:r>
            <a:rPr lang="es-ES" smtClean="0"/>
            <a:t>. ¿Cuáles?</a:t>
          </a:r>
          <a:endParaRPr lang="es-ES"/>
        </a:p>
      </dgm:t>
    </dgm:pt>
    <dgm:pt modelId="{0C0A8406-6289-44D9-B48D-18991D5940CC}" type="parTrans" cxnId="{2200A54E-76F8-4B53-B12A-CB3BC69EA46D}">
      <dgm:prSet/>
      <dgm:spPr/>
      <dgm:t>
        <a:bodyPr/>
        <a:lstStyle/>
        <a:p>
          <a:endParaRPr lang="es-ES"/>
        </a:p>
      </dgm:t>
    </dgm:pt>
    <dgm:pt modelId="{A3CC7AFB-3BF2-476F-BE6F-C41912C40B00}" type="sibTrans" cxnId="{2200A54E-76F8-4B53-B12A-CB3BC69EA46D}">
      <dgm:prSet/>
      <dgm:spPr/>
      <dgm:t>
        <a:bodyPr/>
        <a:lstStyle/>
        <a:p>
          <a:endParaRPr lang="es-ES"/>
        </a:p>
      </dgm:t>
    </dgm:pt>
    <dgm:pt modelId="{EB3FF44C-F66E-4C23-9894-A6C5A7609601}">
      <dgm:prSet/>
      <dgm:spPr/>
      <dgm:t>
        <a:bodyPr/>
        <a:lstStyle/>
        <a:p>
          <a:pPr rtl="0"/>
          <a:r>
            <a:rPr lang="es-ES" b="1" smtClean="0"/>
            <a:t>Completa</a:t>
          </a:r>
          <a:r>
            <a:rPr lang="es-ES" smtClean="0"/>
            <a:t> los huecos: “a diferencia de la Stratocaster y la Les Paul, las  guitarras de jazz son _________, tienen partes __________  y partes __________”. (A partir del minuto 6:00).</a:t>
          </a:r>
          <a:endParaRPr lang="es-ES"/>
        </a:p>
      </dgm:t>
    </dgm:pt>
    <dgm:pt modelId="{8BB24F92-FE9E-4967-9720-17CDB26B5F72}" type="parTrans" cxnId="{F284F5AA-9AB8-427C-8BD6-D70171880B0D}">
      <dgm:prSet/>
      <dgm:spPr/>
      <dgm:t>
        <a:bodyPr/>
        <a:lstStyle/>
        <a:p>
          <a:endParaRPr lang="es-ES"/>
        </a:p>
      </dgm:t>
    </dgm:pt>
    <dgm:pt modelId="{4A76AB53-9284-439A-8244-358CD80C91E3}" type="sibTrans" cxnId="{F284F5AA-9AB8-427C-8BD6-D70171880B0D}">
      <dgm:prSet/>
      <dgm:spPr/>
      <dgm:t>
        <a:bodyPr/>
        <a:lstStyle/>
        <a:p>
          <a:endParaRPr lang="es-ES"/>
        </a:p>
      </dgm:t>
    </dgm:pt>
    <dgm:pt modelId="{36F33C00-9891-4B58-B1D1-DFB7A85C0C46}">
      <dgm:prSet/>
      <dgm:spPr/>
      <dgm:t>
        <a:bodyPr/>
        <a:lstStyle/>
        <a:p>
          <a:pPr rtl="0"/>
          <a:r>
            <a:rPr lang="es-ES" dirty="0" smtClean="0"/>
            <a:t>Al principio nos dan </a:t>
          </a:r>
          <a:r>
            <a:rPr lang="es-ES" b="1" dirty="0" smtClean="0"/>
            <a:t>dos consejos </a:t>
          </a:r>
          <a:r>
            <a:rPr lang="es-ES" dirty="0" smtClean="0"/>
            <a:t>principales para comprar una guitarra. ¿Cuáles son?</a:t>
          </a:r>
          <a:endParaRPr lang="es-ES" dirty="0"/>
        </a:p>
      </dgm:t>
    </dgm:pt>
    <dgm:pt modelId="{B7D6B952-63EB-46FB-AA0C-F3325E4F99AE}" type="parTrans" cxnId="{BE80B9C2-344D-43BC-96F4-8AE69D5B53CD}">
      <dgm:prSet/>
      <dgm:spPr/>
      <dgm:t>
        <a:bodyPr/>
        <a:lstStyle/>
        <a:p>
          <a:endParaRPr lang="es-ES"/>
        </a:p>
      </dgm:t>
    </dgm:pt>
    <dgm:pt modelId="{C54FAB2D-51CB-480B-BB65-E6110DB01830}" type="sibTrans" cxnId="{BE80B9C2-344D-43BC-96F4-8AE69D5B53CD}">
      <dgm:prSet/>
      <dgm:spPr/>
      <dgm:t>
        <a:bodyPr/>
        <a:lstStyle/>
        <a:p>
          <a:endParaRPr lang="es-ES"/>
        </a:p>
      </dgm:t>
    </dgm:pt>
    <dgm:pt modelId="{F36212CE-1463-43F4-8DCE-F684AA3816A0}" type="pres">
      <dgm:prSet presAssocID="{3E67C69A-375D-4A62-B8D7-532C92CC354D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ECFB05DC-15DE-4FC8-BC0E-52F2A4452D10}" type="pres">
      <dgm:prSet presAssocID="{ACE26D3B-0956-4959-A03A-9FF7150901F8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F27C6B0-A9BF-4032-A01C-7AEBB997D309}" type="pres">
      <dgm:prSet presAssocID="{2EDA53FC-4F0C-4899-A06C-3BB85207F021}" presName="spacer" presStyleCnt="0"/>
      <dgm:spPr/>
    </dgm:pt>
    <dgm:pt modelId="{6E9BC84F-741F-4741-ABA6-D19A129FFDB3}" type="pres">
      <dgm:prSet presAssocID="{3706C8F7-726B-4583-8700-F500D2973FCA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D6232DF-0227-478B-B367-DED4261571FE}" type="pres">
      <dgm:prSet presAssocID="{DF9C84A7-72BE-4E68-BC61-8DCD5982300F}" presName="spacer" presStyleCnt="0"/>
      <dgm:spPr/>
    </dgm:pt>
    <dgm:pt modelId="{D513DB23-E950-44BF-8339-759E7D897204}" type="pres">
      <dgm:prSet presAssocID="{ABB832F6-E31B-49C3-8FFD-CC99DBD94BB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B4E309D6-16A6-4D56-8078-0712F9B5AB52}" type="pres">
      <dgm:prSet presAssocID="{A3CC7AFB-3BF2-476F-BE6F-C41912C40B00}" presName="spacer" presStyleCnt="0"/>
      <dgm:spPr/>
    </dgm:pt>
    <dgm:pt modelId="{298EBA0E-D0D0-4135-9310-0A787FC4450C}" type="pres">
      <dgm:prSet presAssocID="{EB3FF44C-F66E-4C23-9894-A6C5A7609601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CE1F9C9C-CCC9-44D7-9D04-D73E8DF0718F}" type="pres">
      <dgm:prSet presAssocID="{4A76AB53-9284-439A-8244-358CD80C91E3}" presName="spacer" presStyleCnt="0"/>
      <dgm:spPr/>
    </dgm:pt>
    <dgm:pt modelId="{C9C2BC27-3EE2-4C89-BBF6-58A8201EFA9F}" type="pres">
      <dgm:prSet presAssocID="{36F33C00-9891-4B58-B1D1-DFB7A85C0C46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D9D71A72-60BE-4CD7-81CB-FECFABD9E862}" type="presOf" srcId="{3E67C69A-375D-4A62-B8D7-532C92CC354D}" destId="{F36212CE-1463-43F4-8DCE-F684AA3816A0}" srcOrd="0" destOrd="0" presId="urn:microsoft.com/office/officeart/2005/8/layout/vList2"/>
    <dgm:cxn modelId="{4E2F3EE5-B4F3-499A-94EC-F288934504C6}" type="presOf" srcId="{36F33C00-9891-4B58-B1D1-DFB7A85C0C46}" destId="{C9C2BC27-3EE2-4C89-BBF6-58A8201EFA9F}" srcOrd="0" destOrd="0" presId="urn:microsoft.com/office/officeart/2005/8/layout/vList2"/>
    <dgm:cxn modelId="{BE80B9C2-344D-43BC-96F4-8AE69D5B53CD}" srcId="{3E67C69A-375D-4A62-B8D7-532C92CC354D}" destId="{36F33C00-9891-4B58-B1D1-DFB7A85C0C46}" srcOrd="4" destOrd="0" parTransId="{B7D6B952-63EB-46FB-AA0C-F3325E4F99AE}" sibTransId="{C54FAB2D-51CB-480B-BB65-E6110DB01830}"/>
    <dgm:cxn modelId="{690298D5-FF3F-4421-9792-C3472424A17B}" type="presOf" srcId="{EB3FF44C-F66E-4C23-9894-A6C5A7609601}" destId="{298EBA0E-D0D0-4135-9310-0A787FC4450C}" srcOrd="0" destOrd="0" presId="urn:microsoft.com/office/officeart/2005/8/layout/vList2"/>
    <dgm:cxn modelId="{7E5B8F5E-2405-48AF-A28A-6A9C9B802652}" type="presOf" srcId="{3706C8F7-726B-4583-8700-F500D2973FCA}" destId="{6E9BC84F-741F-4741-ABA6-D19A129FFDB3}" srcOrd="0" destOrd="0" presId="urn:microsoft.com/office/officeart/2005/8/layout/vList2"/>
    <dgm:cxn modelId="{43C7474F-4D3B-440A-99F5-A1AA3A4D44CF}" type="presOf" srcId="{ACE26D3B-0956-4959-A03A-9FF7150901F8}" destId="{ECFB05DC-15DE-4FC8-BC0E-52F2A4452D10}" srcOrd="0" destOrd="0" presId="urn:microsoft.com/office/officeart/2005/8/layout/vList2"/>
    <dgm:cxn modelId="{65BB16AD-1346-447A-8F5C-5661FB09F8F3}" srcId="{3E67C69A-375D-4A62-B8D7-532C92CC354D}" destId="{3706C8F7-726B-4583-8700-F500D2973FCA}" srcOrd="1" destOrd="0" parTransId="{927D3F50-4238-4C9F-9D3D-1FCDD4C4292B}" sibTransId="{DF9C84A7-72BE-4E68-BC61-8DCD5982300F}"/>
    <dgm:cxn modelId="{421AD18B-EB67-4A42-B2D4-C20599433164}" srcId="{3E67C69A-375D-4A62-B8D7-532C92CC354D}" destId="{ACE26D3B-0956-4959-A03A-9FF7150901F8}" srcOrd="0" destOrd="0" parTransId="{3CCF7F88-A462-4267-A665-AE07A67FBA7E}" sibTransId="{2EDA53FC-4F0C-4899-A06C-3BB85207F021}"/>
    <dgm:cxn modelId="{D98CACB2-7162-4D71-A00C-0DDC8D673965}" type="presOf" srcId="{ABB832F6-E31B-49C3-8FFD-CC99DBD94BBE}" destId="{D513DB23-E950-44BF-8339-759E7D897204}" srcOrd="0" destOrd="0" presId="urn:microsoft.com/office/officeart/2005/8/layout/vList2"/>
    <dgm:cxn modelId="{F284F5AA-9AB8-427C-8BD6-D70171880B0D}" srcId="{3E67C69A-375D-4A62-B8D7-532C92CC354D}" destId="{EB3FF44C-F66E-4C23-9894-A6C5A7609601}" srcOrd="3" destOrd="0" parTransId="{8BB24F92-FE9E-4967-9720-17CDB26B5F72}" sibTransId="{4A76AB53-9284-439A-8244-358CD80C91E3}"/>
    <dgm:cxn modelId="{2200A54E-76F8-4B53-B12A-CB3BC69EA46D}" srcId="{3E67C69A-375D-4A62-B8D7-532C92CC354D}" destId="{ABB832F6-E31B-49C3-8FFD-CC99DBD94BBE}" srcOrd="2" destOrd="0" parTransId="{0C0A8406-6289-44D9-B48D-18991D5940CC}" sibTransId="{A3CC7AFB-3BF2-476F-BE6F-C41912C40B00}"/>
    <dgm:cxn modelId="{96CF4845-D400-4F92-AD98-EE4FF5BD1D77}" type="presParOf" srcId="{F36212CE-1463-43F4-8DCE-F684AA3816A0}" destId="{ECFB05DC-15DE-4FC8-BC0E-52F2A4452D10}" srcOrd="0" destOrd="0" presId="urn:microsoft.com/office/officeart/2005/8/layout/vList2"/>
    <dgm:cxn modelId="{2E65BEC4-46F1-4DE2-B16C-B23DCF5C9A11}" type="presParOf" srcId="{F36212CE-1463-43F4-8DCE-F684AA3816A0}" destId="{4F27C6B0-A9BF-4032-A01C-7AEBB997D309}" srcOrd="1" destOrd="0" presId="urn:microsoft.com/office/officeart/2005/8/layout/vList2"/>
    <dgm:cxn modelId="{956BBD6F-46E1-4092-B9EB-9589277F84C2}" type="presParOf" srcId="{F36212CE-1463-43F4-8DCE-F684AA3816A0}" destId="{6E9BC84F-741F-4741-ABA6-D19A129FFDB3}" srcOrd="2" destOrd="0" presId="urn:microsoft.com/office/officeart/2005/8/layout/vList2"/>
    <dgm:cxn modelId="{87F47730-0384-41A0-A0F2-5B81E728DB71}" type="presParOf" srcId="{F36212CE-1463-43F4-8DCE-F684AA3816A0}" destId="{FD6232DF-0227-478B-B367-DED4261571FE}" srcOrd="3" destOrd="0" presId="urn:microsoft.com/office/officeart/2005/8/layout/vList2"/>
    <dgm:cxn modelId="{29BE557B-723C-4068-9DAE-E253174CF5CB}" type="presParOf" srcId="{F36212CE-1463-43F4-8DCE-F684AA3816A0}" destId="{D513DB23-E950-44BF-8339-759E7D897204}" srcOrd="4" destOrd="0" presId="urn:microsoft.com/office/officeart/2005/8/layout/vList2"/>
    <dgm:cxn modelId="{1A531C4A-8D92-4D91-8C26-6F3512AD8F4C}" type="presParOf" srcId="{F36212CE-1463-43F4-8DCE-F684AA3816A0}" destId="{B4E309D6-16A6-4D56-8078-0712F9B5AB52}" srcOrd="5" destOrd="0" presId="urn:microsoft.com/office/officeart/2005/8/layout/vList2"/>
    <dgm:cxn modelId="{2CD7D014-3A51-4F35-A454-ACFCD6EA886A}" type="presParOf" srcId="{F36212CE-1463-43F4-8DCE-F684AA3816A0}" destId="{298EBA0E-D0D0-4135-9310-0A787FC4450C}" srcOrd="6" destOrd="0" presId="urn:microsoft.com/office/officeart/2005/8/layout/vList2"/>
    <dgm:cxn modelId="{F2E57EB3-6921-46A3-8B91-1617A5686DB4}" type="presParOf" srcId="{F36212CE-1463-43F4-8DCE-F684AA3816A0}" destId="{CE1F9C9C-CCC9-44D7-9D04-D73E8DF0718F}" srcOrd="7" destOrd="0" presId="urn:microsoft.com/office/officeart/2005/8/layout/vList2"/>
    <dgm:cxn modelId="{88B726B5-9E86-4133-B6A4-46C2DF588203}" type="presParOf" srcId="{F36212CE-1463-43F4-8DCE-F684AA3816A0}" destId="{C9C2BC27-3EE2-4C89-BBF6-58A8201EFA9F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4A44981-80B0-4CFE-AE39-FB839A80327E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54F81578-A927-4012-BE96-F72CBCAAF035}">
      <dgm:prSet/>
      <dgm:spPr/>
      <dgm:t>
        <a:bodyPr/>
        <a:lstStyle/>
        <a:p>
          <a:pPr rtl="0"/>
          <a:r>
            <a:rPr lang="es-ES" b="1" dirty="0" smtClean="0"/>
            <a:t>Si ESTUDIAS, APROBARÁS</a:t>
          </a:r>
          <a:endParaRPr lang="es-ES" b="1" dirty="0"/>
        </a:p>
      </dgm:t>
    </dgm:pt>
    <dgm:pt modelId="{ACABD81F-B338-4ECE-B3B8-9432D6E270F9}" type="parTrans" cxnId="{1FCF08D9-8E2E-4014-8D29-A0AFFA23C8F5}">
      <dgm:prSet/>
      <dgm:spPr/>
      <dgm:t>
        <a:bodyPr/>
        <a:lstStyle/>
        <a:p>
          <a:endParaRPr lang="es-ES"/>
        </a:p>
      </dgm:t>
    </dgm:pt>
    <dgm:pt modelId="{C410DEAE-05FA-40D2-8B37-F41EA930E327}" type="sibTrans" cxnId="{1FCF08D9-8E2E-4014-8D29-A0AFFA23C8F5}">
      <dgm:prSet/>
      <dgm:spPr/>
      <dgm:t>
        <a:bodyPr/>
        <a:lstStyle/>
        <a:p>
          <a:endParaRPr lang="es-ES"/>
        </a:p>
      </dgm:t>
    </dgm:pt>
    <dgm:pt modelId="{1C4FBFA7-556C-4811-B2AD-08B183EBA917}">
      <dgm:prSet/>
      <dgm:spPr/>
      <dgm:t>
        <a:bodyPr/>
        <a:lstStyle/>
        <a:p>
          <a:pPr rtl="0"/>
          <a:r>
            <a:rPr lang="es-ES" b="1" dirty="0" smtClean="0"/>
            <a:t>Si ESTUDIARAS, APROBARÍAS</a:t>
          </a:r>
          <a:endParaRPr lang="es-ES" b="1" dirty="0"/>
        </a:p>
      </dgm:t>
    </dgm:pt>
    <dgm:pt modelId="{25760C26-B056-4F75-B2AF-6F2872E3AF2D}" type="parTrans" cxnId="{82B8758F-FE3A-4B89-B33A-11C4BEE01AF6}">
      <dgm:prSet/>
      <dgm:spPr/>
      <dgm:t>
        <a:bodyPr/>
        <a:lstStyle/>
        <a:p>
          <a:endParaRPr lang="es-ES"/>
        </a:p>
      </dgm:t>
    </dgm:pt>
    <dgm:pt modelId="{B38A270F-7463-4847-BC88-302CEC30AD51}" type="sibTrans" cxnId="{82B8758F-FE3A-4B89-B33A-11C4BEE01AF6}">
      <dgm:prSet/>
      <dgm:spPr/>
      <dgm:t>
        <a:bodyPr/>
        <a:lstStyle/>
        <a:p>
          <a:endParaRPr lang="es-ES"/>
        </a:p>
      </dgm:t>
    </dgm:pt>
    <dgm:pt modelId="{F720351D-3578-4AFC-A392-BB36ECC32ECA}">
      <dgm:prSet/>
      <dgm:spPr/>
      <dgm:t>
        <a:bodyPr/>
        <a:lstStyle/>
        <a:p>
          <a:pPr rtl="0"/>
          <a:r>
            <a:rPr lang="es-ES" b="1" dirty="0" smtClean="0"/>
            <a:t>Si HUBIERAS ESTUDIADO, HABRÍAS APROBADO</a:t>
          </a:r>
          <a:endParaRPr lang="es-ES" b="1" dirty="0"/>
        </a:p>
      </dgm:t>
    </dgm:pt>
    <dgm:pt modelId="{89BA82E9-4987-4083-9516-FC46DE522B25}" type="parTrans" cxnId="{F6B0FE92-C182-4B9F-80A3-D1D626D00507}">
      <dgm:prSet/>
      <dgm:spPr/>
      <dgm:t>
        <a:bodyPr/>
        <a:lstStyle/>
        <a:p>
          <a:endParaRPr lang="es-ES"/>
        </a:p>
      </dgm:t>
    </dgm:pt>
    <dgm:pt modelId="{43800DE1-F8FF-4870-80A8-267E7F975CC3}" type="sibTrans" cxnId="{F6B0FE92-C182-4B9F-80A3-D1D626D00507}">
      <dgm:prSet/>
      <dgm:spPr/>
      <dgm:t>
        <a:bodyPr/>
        <a:lstStyle/>
        <a:p>
          <a:endParaRPr lang="es-ES"/>
        </a:p>
      </dgm:t>
    </dgm:pt>
    <dgm:pt modelId="{5D198C66-B225-4442-B835-5EAB84A9EC32}" type="pres">
      <dgm:prSet presAssocID="{44A44981-80B0-4CFE-AE39-FB839A80327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C16B1336-13EC-45E6-A4D6-F65D2CA8D9D1}" type="pres">
      <dgm:prSet presAssocID="{54F81578-A927-4012-BE96-F72CBCAAF03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8974ADD-7872-4444-AFE7-85E8442F273D}" type="pres">
      <dgm:prSet presAssocID="{C410DEAE-05FA-40D2-8B37-F41EA930E327}" presName="spacer" presStyleCnt="0"/>
      <dgm:spPr/>
    </dgm:pt>
    <dgm:pt modelId="{6E0AB105-63C0-450A-A380-EFBCCF91D3AA}" type="pres">
      <dgm:prSet presAssocID="{1C4FBFA7-556C-4811-B2AD-08B183EBA91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D1822FD-23E8-495B-AAC8-9890F5F47226}" type="pres">
      <dgm:prSet presAssocID="{B38A270F-7463-4847-BC88-302CEC30AD51}" presName="spacer" presStyleCnt="0"/>
      <dgm:spPr/>
    </dgm:pt>
    <dgm:pt modelId="{01A208E1-BD7E-4C72-ACA3-20DB03FC4AAF}" type="pres">
      <dgm:prSet presAssocID="{F720351D-3578-4AFC-A392-BB36ECC32ECA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2B8758F-FE3A-4B89-B33A-11C4BEE01AF6}" srcId="{44A44981-80B0-4CFE-AE39-FB839A80327E}" destId="{1C4FBFA7-556C-4811-B2AD-08B183EBA917}" srcOrd="1" destOrd="0" parTransId="{25760C26-B056-4F75-B2AF-6F2872E3AF2D}" sibTransId="{B38A270F-7463-4847-BC88-302CEC30AD51}"/>
    <dgm:cxn modelId="{27A332F1-E915-47EE-A953-541C80F187B0}" type="presOf" srcId="{1C4FBFA7-556C-4811-B2AD-08B183EBA917}" destId="{6E0AB105-63C0-450A-A380-EFBCCF91D3AA}" srcOrd="0" destOrd="0" presId="urn:microsoft.com/office/officeart/2005/8/layout/vList2"/>
    <dgm:cxn modelId="{9901471F-4380-409D-BE4C-37738879096E}" type="presOf" srcId="{F720351D-3578-4AFC-A392-BB36ECC32ECA}" destId="{01A208E1-BD7E-4C72-ACA3-20DB03FC4AAF}" srcOrd="0" destOrd="0" presId="urn:microsoft.com/office/officeart/2005/8/layout/vList2"/>
    <dgm:cxn modelId="{932101FB-71C0-4D2E-83F9-BAB9CD4B49E0}" type="presOf" srcId="{44A44981-80B0-4CFE-AE39-FB839A80327E}" destId="{5D198C66-B225-4442-B835-5EAB84A9EC32}" srcOrd="0" destOrd="0" presId="urn:microsoft.com/office/officeart/2005/8/layout/vList2"/>
    <dgm:cxn modelId="{968C1DF5-AFC2-496D-8D65-647DDD1273B2}" type="presOf" srcId="{54F81578-A927-4012-BE96-F72CBCAAF035}" destId="{C16B1336-13EC-45E6-A4D6-F65D2CA8D9D1}" srcOrd="0" destOrd="0" presId="urn:microsoft.com/office/officeart/2005/8/layout/vList2"/>
    <dgm:cxn modelId="{F6B0FE92-C182-4B9F-80A3-D1D626D00507}" srcId="{44A44981-80B0-4CFE-AE39-FB839A80327E}" destId="{F720351D-3578-4AFC-A392-BB36ECC32ECA}" srcOrd="2" destOrd="0" parTransId="{89BA82E9-4987-4083-9516-FC46DE522B25}" sibTransId="{43800DE1-F8FF-4870-80A8-267E7F975CC3}"/>
    <dgm:cxn modelId="{1FCF08D9-8E2E-4014-8D29-A0AFFA23C8F5}" srcId="{44A44981-80B0-4CFE-AE39-FB839A80327E}" destId="{54F81578-A927-4012-BE96-F72CBCAAF035}" srcOrd="0" destOrd="0" parTransId="{ACABD81F-B338-4ECE-B3B8-9432D6E270F9}" sibTransId="{C410DEAE-05FA-40D2-8B37-F41EA930E327}"/>
    <dgm:cxn modelId="{5A770651-13AD-4DD7-9E25-1F49D2AE67E0}" type="presParOf" srcId="{5D198C66-B225-4442-B835-5EAB84A9EC32}" destId="{C16B1336-13EC-45E6-A4D6-F65D2CA8D9D1}" srcOrd="0" destOrd="0" presId="urn:microsoft.com/office/officeart/2005/8/layout/vList2"/>
    <dgm:cxn modelId="{D2CDD613-6126-4B8B-87FA-B8CF801631A1}" type="presParOf" srcId="{5D198C66-B225-4442-B835-5EAB84A9EC32}" destId="{78974ADD-7872-4444-AFE7-85E8442F273D}" srcOrd="1" destOrd="0" presId="urn:microsoft.com/office/officeart/2005/8/layout/vList2"/>
    <dgm:cxn modelId="{08143ACE-B375-4C5E-AF4D-2B08F65F01D6}" type="presParOf" srcId="{5D198C66-B225-4442-B835-5EAB84A9EC32}" destId="{6E0AB105-63C0-450A-A380-EFBCCF91D3AA}" srcOrd="2" destOrd="0" presId="urn:microsoft.com/office/officeart/2005/8/layout/vList2"/>
    <dgm:cxn modelId="{E37075B3-6CF8-4BC9-9D3A-1DCBAF4ADF88}" type="presParOf" srcId="{5D198C66-B225-4442-B835-5EAB84A9EC32}" destId="{7D1822FD-23E8-495B-AAC8-9890F5F47226}" srcOrd="3" destOrd="0" presId="urn:microsoft.com/office/officeart/2005/8/layout/vList2"/>
    <dgm:cxn modelId="{D0EC5EB8-EC5F-4BD8-819C-29918E2746D4}" type="presParOf" srcId="{5D198C66-B225-4442-B835-5EAB84A9EC32}" destId="{01A208E1-BD7E-4C72-ACA3-20DB03FC4AA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7DDA74-6CB4-471E-A2A5-81AD2117C74F}">
      <dsp:nvSpPr>
        <dsp:cNvPr id="0" name=""/>
        <dsp:cNvSpPr/>
      </dsp:nvSpPr>
      <dsp:spPr>
        <a:xfrm>
          <a:off x="0" y="128990"/>
          <a:ext cx="4354103" cy="45571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/>
            <a:t>¿Cuál crees que es el tema aquí?</a:t>
          </a:r>
          <a:endParaRPr lang="es-ES" sz="1900" b="1" kern="1200" dirty="0"/>
        </a:p>
      </dsp:txBody>
      <dsp:txXfrm>
        <a:off x="22246" y="151236"/>
        <a:ext cx="4309611" cy="4112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CB5BD9-FE9C-4D44-A967-71E3025D9FEB}">
      <dsp:nvSpPr>
        <dsp:cNvPr id="0" name=""/>
        <dsp:cNvSpPr/>
      </dsp:nvSpPr>
      <dsp:spPr>
        <a:xfrm>
          <a:off x="0" y="18717"/>
          <a:ext cx="4354103" cy="676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/>
            <a:t>¿Cuáles crees que son: de cuerda, de viento, de percusión?</a:t>
          </a:r>
          <a:endParaRPr lang="es-ES" sz="1700" b="1" kern="1200" dirty="0"/>
        </a:p>
      </dsp:txBody>
      <dsp:txXfrm>
        <a:off x="33012" y="51729"/>
        <a:ext cx="4288079" cy="6102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102134-336B-43F6-8823-3FC5B960D1D3}">
      <dsp:nvSpPr>
        <dsp:cNvPr id="0" name=""/>
        <dsp:cNvSpPr/>
      </dsp:nvSpPr>
      <dsp:spPr>
        <a:xfrm>
          <a:off x="0" y="18717"/>
          <a:ext cx="4354103" cy="676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/>
            <a:t>¿Qué estilos se pueden tocar con ellos?</a:t>
          </a:r>
          <a:endParaRPr lang="es-ES" sz="1700" b="1" kern="1200" dirty="0"/>
        </a:p>
      </dsp:txBody>
      <dsp:txXfrm>
        <a:off x="33012" y="51729"/>
        <a:ext cx="4288079" cy="61023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F4DA1-ECB1-455C-BD83-0B417DFA9486}">
      <dsp:nvSpPr>
        <dsp:cNvPr id="0" name=""/>
        <dsp:cNvSpPr/>
      </dsp:nvSpPr>
      <dsp:spPr>
        <a:xfrm>
          <a:off x="0" y="18717"/>
          <a:ext cx="4354103" cy="676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/>
            <a:t>¿Conoces otros aparte de estos? ¿Cuáles?</a:t>
          </a:r>
          <a:endParaRPr lang="es-ES" sz="1700" b="1" kern="1200" dirty="0"/>
        </a:p>
      </dsp:txBody>
      <dsp:txXfrm>
        <a:off x="33012" y="51729"/>
        <a:ext cx="4288079" cy="6102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5F4DA1-ECB1-455C-BD83-0B417DFA9486}">
      <dsp:nvSpPr>
        <dsp:cNvPr id="0" name=""/>
        <dsp:cNvSpPr/>
      </dsp:nvSpPr>
      <dsp:spPr>
        <a:xfrm>
          <a:off x="0" y="18717"/>
          <a:ext cx="4354103" cy="67626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700" b="1" kern="1200" dirty="0" smtClean="0"/>
            <a:t>¿Qué crees que significa la expresión “la música amansa a las fieras”?</a:t>
          </a:r>
          <a:endParaRPr lang="es-ES" sz="1700" b="1" kern="1200" dirty="0"/>
        </a:p>
      </dsp:txBody>
      <dsp:txXfrm>
        <a:off x="33012" y="51729"/>
        <a:ext cx="4288079" cy="61023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FB05DC-15DE-4FC8-BC0E-52F2A4452D10}">
      <dsp:nvSpPr>
        <dsp:cNvPr id="0" name=""/>
        <dsp:cNvSpPr/>
      </dsp:nvSpPr>
      <dsp:spPr>
        <a:xfrm>
          <a:off x="0" y="66165"/>
          <a:ext cx="9472863" cy="5164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¿Puedes identificar el </a:t>
          </a:r>
          <a:r>
            <a:rPr lang="es-ES" sz="1300" b="1" kern="1200" dirty="0" smtClean="0"/>
            <a:t>acento</a:t>
          </a:r>
          <a:r>
            <a:rPr lang="es-ES" sz="1300" kern="1200" dirty="0" smtClean="0"/>
            <a:t> de la persona que habla?</a:t>
          </a:r>
          <a:endParaRPr lang="es-ES" sz="1300" kern="1200" dirty="0"/>
        </a:p>
      </dsp:txBody>
      <dsp:txXfrm>
        <a:off x="25210" y="91375"/>
        <a:ext cx="9422443" cy="466007"/>
      </dsp:txXfrm>
    </dsp:sp>
    <dsp:sp modelId="{6E9BC84F-741F-4741-ABA6-D19A129FFDB3}">
      <dsp:nvSpPr>
        <dsp:cNvPr id="0" name=""/>
        <dsp:cNvSpPr/>
      </dsp:nvSpPr>
      <dsp:spPr>
        <a:xfrm>
          <a:off x="0" y="620032"/>
          <a:ext cx="9472863" cy="5164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¿Cuántos </a:t>
          </a:r>
          <a:r>
            <a:rPr lang="es-ES" sz="1300" b="1" kern="1200" dirty="0" smtClean="0"/>
            <a:t>tipos de guitarra </a:t>
          </a:r>
          <a:r>
            <a:rPr lang="es-ES" sz="1300" kern="1200" dirty="0" smtClean="0"/>
            <a:t>se mencionan entre el minuto 10:00 y el 11:00?</a:t>
          </a:r>
          <a:endParaRPr lang="es-ES" sz="1300" kern="1200" dirty="0"/>
        </a:p>
      </dsp:txBody>
      <dsp:txXfrm>
        <a:off x="25210" y="645242"/>
        <a:ext cx="9422443" cy="466007"/>
      </dsp:txXfrm>
    </dsp:sp>
    <dsp:sp modelId="{D513DB23-E950-44BF-8339-759E7D897204}">
      <dsp:nvSpPr>
        <dsp:cNvPr id="0" name=""/>
        <dsp:cNvSpPr/>
      </dsp:nvSpPr>
      <dsp:spPr>
        <a:xfrm>
          <a:off x="0" y="1173899"/>
          <a:ext cx="9472863" cy="5164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smtClean="0"/>
            <a:t>A partir del minuto 10:00, se habla de </a:t>
          </a:r>
          <a:r>
            <a:rPr lang="es-ES" sz="1300" b="1" kern="1200" smtClean="0"/>
            <a:t>dos formas de tocar</a:t>
          </a:r>
          <a:r>
            <a:rPr lang="es-ES" sz="1300" kern="1200" smtClean="0"/>
            <a:t>. ¿Cuáles?</a:t>
          </a:r>
          <a:endParaRPr lang="es-ES" sz="1300" kern="1200"/>
        </a:p>
      </dsp:txBody>
      <dsp:txXfrm>
        <a:off x="25210" y="1199109"/>
        <a:ext cx="9422443" cy="466007"/>
      </dsp:txXfrm>
    </dsp:sp>
    <dsp:sp modelId="{298EBA0E-D0D0-4135-9310-0A787FC4450C}">
      <dsp:nvSpPr>
        <dsp:cNvPr id="0" name=""/>
        <dsp:cNvSpPr/>
      </dsp:nvSpPr>
      <dsp:spPr>
        <a:xfrm>
          <a:off x="0" y="1727767"/>
          <a:ext cx="9472863" cy="5164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b="1" kern="1200" smtClean="0"/>
            <a:t>Completa</a:t>
          </a:r>
          <a:r>
            <a:rPr lang="es-ES" sz="1300" kern="1200" smtClean="0"/>
            <a:t> los huecos: “a diferencia de la Stratocaster y la Les Paul, las  guitarras de jazz son _________, tienen partes __________  y partes __________”. (A partir del minuto 6:00).</a:t>
          </a:r>
          <a:endParaRPr lang="es-ES" sz="1300" kern="1200"/>
        </a:p>
      </dsp:txBody>
      <dsp:txXfrm>
        <a:off x="25210" y="1752977"/>
        <a:ext cx="9422443" cy="466007"/>
      </dsp:txXfrm>
    </dsp:sp>
    <dsp:sp modelId="{C9C2BC27-3EE2-4C89-BBF6-58A8201EFA9F}">
      <dsp:nvSpPr>
        <dsp:cNvPr id="0" name=""/>
        <dsp:cNvSpPr/>
      </dsp:nvSpPr>
      <dsp:spPr>
        <a:xfrm>
          <a:off x="0" y="2281634"/>
          <a:ext cx="9472863" cy="51642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300" kern="1200" dirty="0" smtClean="0"/>
            <a:t>Al principio nos dan </a:t>
          </a:r>
          <a:r>
            <a:rPr lang="es-ES" sz="1300" b="1" kern="1200" dirty="0" smtClean="0"/>
            <a:t>dos consejos </a:t>
          </a:r>
          <a:r>
            <a:rPr lang="es-ES" sz="1300" kern="1200" dirty="0" smtClean="0"/>
            <a:t>principales para comprar una guitarra. ¿Cuáles son?</a:t>
          </a:r>
          <a:endParaRPr lang="es-ES" sz="1300" kern="1200" dirty="0"/>
        </a:p>
      </dsp:txBody>
      <dsp:txXfrm>
        <a:off x="25210" y="2306844"/>
        <a:ext cx="9422443" cy="46600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6B1336-13EC-45E6-A4D6-F65D2CA8D9D1}">
      <dsp:nvSpPr>
        <dsp:cNvPr id="0" name=""/>
        <dsp:cNvSpPr/>
      </dsp:nvSpPr>
      <dsp:spPr>
        <a:xfrm>
          <a:off x="0" y="46492"/>
          <a:ext cx="8151590" cy="6715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/>
            <a:t>Si ESTUDIAS, APROBARÁS</a:t>
          </a:r>
          <a:endParaRPr lang="es-ES" sz="2800" b="1" kern="1200" dirty="0"/>
        </a:p>
      </dsp:txBody>
      <dsp:txXfrm>
        <a:off x="32784" y="79276"/>
        <a:ext cx="8086022" cy="606012"/>
      </dsp:txXfrm>
    </dsp:sp>
    <dsp:sp modelId="{6E0AB105-63C0-450A-A380-EFBCCF91D3AA}">
      <dsp:nvSpPr>
        <dsp:cNvPr id="0" name=""/>
        <dsp:cNvSpPr/>
      </dsp:nvSpPr>
      <dsp:spPr>
        <a:xfrm>
          <a:off x="0" y="798713"/>
          <a:ext cx="8151590" cy="6715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/>
            <a:t>Si ESTUDIARAS, APROBARÍAS</a:t>
          </a:r>
          <a:endParaRPr lang="es-ES" sz="2800" b="1" kern="1200" dirty="0"/>
        </a:p>
      </dsp:txBody>
      <dsp:txXfrm>
        <a:off x="32784" y="831497"/>
        <a:ext cx="8086022" cy="606012"/>
      </dsp:txXfrm>
    </dsp:sp>
    <dsp:sp modelId="{01A208E1-BD7E-4C72-ACA3-20DB03FC4AAF}">
      <dsp:nvSpPr>
        <dsp:cNvPr id="0" name=""/>
        <dsp:cNvSpPr/>
      </dsp:nvSpPr>
      <dsp:spPr>
        <a:xfrm>
          <a:off x="0" y="1550933"/>
          <a:ext cx="8151590" cy="67158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800" b="1" kern="1200" dirty="0" smtClean="0"/>
            <a:t>Si HUBIERAS ESTUDIADO, HABRÍAS APROBADO</a:t>
          </a:r>
          <a:endParaRPr lang="es-ES" sz="2800" b="1" kern="1200" dirty="0"/>
        </a:p>
      </dsp:txBody>
      <dsp:txXfrm>
        <a:off x="32784" y="1583717"/>
        <a:ext cx="8086022" cy="606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0316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125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48944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35477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42987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5665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02135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0150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084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1543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5499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6388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4476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6175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4603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2133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5970B-BBD4-4EC3-AC40-BEB20CA8BDAF}" type="datetimeFigureOut">
              <a:rPr lang="es-ES" smtClean="0"/>
              <a:t>02/11/2014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8167EA7-C295-4441-898F-A97AE36D13F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8426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diagramData" Target="../diagrams/data3.xml"/><Relationship Id="rId18" Type="http://schemas.openxmlformats.org/officeDocument/2006/relationships/diagramData" Target="../diagrams/data4.xml"/><Relationship Id="rId26" Type="http://schemas.openxmlformats.org/officeDocument/2006/relationships/diagramColors" Target="../diagrams/colors5.xml"/><Relationship Id="rId3" Type="http://schemas.openxmlformats.org/officeDocument/2006/relationships/diagramData" Target="../diagrams/data1.xml"/><Relationship Id="rId21" Type="http://schemas.openxmlformats.org/officeDocument/2006/relationships/diagramColors" Target="../diagrams/colors4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5" Type="http://schemas.openxmlformats.org/officeDocument/2006/relationships/diagramQuickStyle" Target="../diagrams/quickStyle5.xml"/><Relationship Id="rId33" Type="http://schemas.openxmlformats.org/officeDocument/2006/relationships/hyperlink" Target="http://www.vectorizados.com/vector/13795_set-con-instrumentos-de-musica/" TargetMode="External"/><Relationship Id="rId2" Type="http://schemas.openxmlformats.org/officeDocument/2006/relationships/image" Target="../media/image1.jpg"/><Relationship Id="rId16" Type="http://schemas.openxmlformats.org/officeDocument/2006/relationships/diagramColors" Target="../diagrams/colors3.xml"/><Relationship Id="rId20" Type="http://schemas.openxmlformats.org/officeDocument/2006/relationships/diagramQuickStyle" Target="../diagrams/quickStyle4.xml"/><Relationship Id="rId29" Type="http://schemas.openxmlformats.org/officeDocument/2006/relationships/diagramLayout" Target="../diagrams/layout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24" Type="http://schemas.openxmlformats.org/officeDocument/2006/relationships/diagramLayout" Target="../diagrams/layout5.xml"/><Relationship Id="rId32" Type="http://schemas.microsoft.com/office/2007/relationships/diagramDrawing" Target="../diagrams/drawing6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23" Type="http://schemas.openxmlformats.org/officeDocument/2006/relationships/diagramData" Target="../diagrams/data5.xml"/><Relationship Id="rId28" Type="http://schemas.openxmlformats.org/officeDocument/2006/relationships/diagramData" Target="../diagrams/data6.xml"/><Relationship Id="rId10" Type="http://schemas.openxmlformats.org/officeDocument/2006/relationships/diagramQuickStyle" Target="../diagrams/quickStyle2.xml"/><Relationship Id="rId19" Type="http://schemas.openxmlformats.org/officeDocument/2006/relationships/diagramLayout" Target="../diagrams/layout4.xml"/><Relationship Id="rId31" Type="http://schemas.openxmlformats.org/officeDocument/2006/relationships/diagramColors" Target="../diagrams/colors6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Relationship Id="rId22" Type="http://schemas.microsoft.com/office/2007/relationships/diagramDrawing" Target="../diagrams/drawing4.xml"/><Relationship Id="rId27" Type="http://schemas.microsoft.com/office/2007/relationships/diagramDrawing" Target="../diagrams/drawing5.xml"/><Relationship Id="rId30" Type="http://schemas.openxmlformats.org/officeDocument/2006/relationships/diagramQuickStyle" Target="../diagrams/quickStyle6.xml"/><Relationship Id="rId8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wordreference.com/" TargetMode="External"/><Relationship Id="rId3" Type="http://schemas.openxmlformats.org/officeDocument/2006/relationships/diagramLayout" Target="../diagrams/layout7.xml"/><Relationship Id="rId7" Type="http://schemas.openxmlformats.org/officeDocument/2006/relationships/hyperlink" Target="https://www.google.es/?gws_rd=ssl" TargetMode="Externa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Relationship Id="rId9" Type="http://schemas.openxmlformats.org/officeDocument/2006/relationships/hyperlink" Target="http://www.linguee.es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IrGIqogz68" TargetMode="External"/><Relationship Id="rId2" Type="http://schemas.openxmlformats.org/officeDocument/2006/relationships/hyperlink" Target="https://www.youtube.com/watch?v=ol6VNqrIW3U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hyperlink" Target="https://dl.dropboxusercontent.com/u/71754504/HOT%20POTATOES/CONDICIONALES/Condicionales.htm" TargetMode="Externa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ctorizados.com/vector/13795_set-con-instrumentos-de-musica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350" y="990598"/>
            <a:ext cx="5395915" cy="5395915"/>
          </a:xfrm>
          <a:prstGeom prst="rect">
            <a:avLst/>
          </a:prstGeom>
          <a:effectLst>
            <a:softEdge rad="127000"/>
          </a:effectLst>
        </p:spPr>
      </p:pic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928671547"/>
              </p:ext>
            </p:extLst>
          </p:nvPr>
        </p:nvGraphicFramePr>
        <p:xfrm>
          <a:off x="7371171" y="4982255"/>
          <a:ext cx="4354103" cy="713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692931310"/>
              </p:ext>
            </p:extLst>
          </p:nvPr>
        </p:nvGraphicFramePr>
        <p:xfrm>
          <a:off x="7309259" y="1785936"/>
          <a:ext cx="4354103" cy="713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728797521"/>
              </p:ext>
            </p:extLst>
          </p:nvPr>
        </p:nvGraphicFramePr>
        <p:xfrm>
          <a:off x="7309259" y="2531871"/>
          <a:ext cx="4354103" cy="713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472724465"/>
              </p:ext>
            </p:extLst>
          </p:nvPr>
        </p:nvGraphicFramePr>
        <p:xfrm>
          <a:off x="7309259" y="3487982"/>
          <a:ext cx="4354103" cy="713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2831580572"/>
              </p:ext>
            </p:extLst>
          </p:nvPr>
        </p:nvGraphicFramePr>
        <p:xfrm>
          <a:off x="7309259" y="4401230"/>
          <a:ext cx="4354103" cy="713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3" r:lo="rId24" r:qs="rId25" r:cs="rId26"/>
          </a:graphicData>
        </a:graphic>
      </p:graphicFrame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869511275"/>
              </p:ext>
            </p:extLst>
          </p:nvPr>
        </p:nvGraphicFramePr>
        <p:xfrm>
          <a:off x="7309259" y="5391830"/>
          <a:ext cx="4354103" cy="713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8" r:lo="rId29" r:qs="rId30" r:cs="rId31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4901714" y="6386513"/>
            <a:ext cx="21515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00" dirty="0" smtClean="0">
                <a:hlinkClick r:id="rId33"/>
              </a:rPr>
              <a:t>Fuente: www.vectorizados.com</a:t>
            </a:r>
            <a:endParaRPr lang="es-ES" sz="10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657350" y="390434"/>
            <a:ext cx="51251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¡MÚSICA, MAESTRO!</a:t>
            </a:r>
            <a:endParaRPr lang="es-ES" sz="4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81292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  <p:bldGraphic spid="9" grpId="0">
        <p:bldAsOne/>
      </p:bldGraphic>
      <p:bldGraphic spid="10" grpId="0">
        <p:bldAsOne/>
      </p:bldGraphic>
      <p:bldGraphic spid="12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371724" y="5235163"/>
            <a:ext cx="9186863" cy="1414462"/>
          </a:xfrm>
          <a:prstGeom prst="rect">
            <a:avLst/>
          </a:prstGeom>
          <a:solidFill>
            <a:srgbClr val="FFC000"/>
          </a:solidFill>
          <a:ln w="38100">
            <a:solidFill>
              <a:schemeClr val="accent1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1514224" y="771525"/>
            <a:ext cx="722184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Vas a ver un vídeo.</a:t>
            </a:r>
          </a:p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Primero, lee estas preguntas:</a:t>
            </a:r>
            <a:endParaRPr lang="es-ES" sz="4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622174185"/>
              </p:ext>
            </p:extLst>
          </p:nvPr>
        </p:nvGraphicFramePr>
        <p:xfrm>
          <a:off x="1514224" y="2132528"/>
          <a:ext cx="9472864" cy="2864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CuadroTexto 1"/>
          <p:cNvSpPr txBox="1"/>
          <p:nvPr/>
        </p:nvSpPr>
        <p:spPr>
          <a:xfrm>
            <a:off x="2442122" y="5365313"/>
            <a:ext cx="9046066" cy="1154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ES" b="1" dirty="0" smtClean="0">
                <a:solidFill>
                  <a:schemeClr val="accent1"/>
                </a:solidFill>
              </a:rPr>
              <a:t>CONSEJO: si no puedes entender algunas palabras, intenta buscar ayuda aquí:</a:t>
            </a:r>
          </a:p>
          <a:p>
            <a:endParaRPr lang="es-ES" sz="900" b="1" dirty="0" smtClean="0">
              <a:solidFill>
                <a:schemeClr val="bg1"/>
              </a:solidFill>
            </a:endParaRPr>
          </a:p>
          <a:p>
            <a:pPr algn="ctr"/>
            <a:r>
              <a:rPr lang="es-ES" sz="1400" b="1" dirty="0" smtClean="0">
                <a:solidFill>
                  <a:schemeClr val="bg1"/>
                </a:solidFill>
                <a:hlinkClick r:id="rId7"/>
              </a:rPr>
              <a:t>Google</a:t>
            </a:r>
          </a:p>
          <a:p>
            <a:pPr algn="ctr"/>
            <a:r>
              <a:rPr lang="es-ES" sz="1400" b="1" dirty="0" smtClean="0">
                <a:solidFill>
                  <a:schemeClr val="bg1"/>
                </a:solidFill>
                <a:hlinkClick r:id="rId8"/>
              </a:rPr>
              <a:t>Wordreference</a:t>
            </a:r>
          </a:p>
          <a:p>
            <a:pPr algn="ctr"/>
            <a:r>
              <a:rPr lang="es-ES" sz="1400" b="1" dirty="0" smtClean="0">
                <a:solidFill>
                  <a:schemeClr val="bg1"/>
                </a:solidFill>
                <a:hlinkClick r:id="rId9"/>
              </a:rPr>
              <a:t>Linguee</a:t>
            </a:r>
            <a:endParaRPr lang="es-E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453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514223" y="2035311"/>
            <a:ext cx="86148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u="sng" dirty="0" smtClean="0">
                <a:solidFill>
                  <a:schemeClr val="accent4"/>
                </a:solidFill>
                <a:latin typeface="Aharoni" panose="02010803020104030203" pitchFamily="2" charset="-79"/>
                <a:cs typeface="Aharoni" panose="02010803020104030203" pitchFamily="2" charset="-79"/>
                <a:hlinkClick r:id="rId2"/>
              </a:rPr>
              <a:t>https://www.youtube.com/watch?v=ol6VNqrIW3U</a:t>
            </a:r>
            <a:endParaRPr lang="es-ES" sz="2800" u="sng" dirty="0">
              <a:solidFill>
                <a:schemeClr val="accent4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1514224" y="1243013"/>
            <a:ext cx="40222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Este es el vídeo:</a:t>
            </a:r>
            <a:endParaRPr lang="es-ES" sz="4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514223" y="3009900"/>
            <a:ext cx="86148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Puedes comparar el </a:t>
            </a:r>
            <a:r>
              <a:rPr lang="es-ES" sz="4000" u="sng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acento</a:t>
            </a:r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con el del siguiente vídeo:</a:t>
            </a:r>
            <a:endParaRPr lang="es-ES" sz="4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514224" y="5040570"/>
            <a:ext cx="33233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(Este acento es castellano)</a:t>
            </a:r>
            <a:endParaRPr lang="es-ES" sz="2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514222" y="4407157"/>
            <a:ext cx="86148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800" u="sng" dirty="0">
                <a:solidFill>
                  <a:schemeClr val="accent4"/>
                </a:solidFill>
                <a:latin typeface="Aharoni" panose="02010803020104030203" pitchFamily="2" charset="-79"/>
                <a:cs typeface="Aharoni" panose="02010803020104030203" pitchFamily="2" charset="-79"/>
                <a:hlinkClick r:id="rId3"/>
              </a:rPr>
              <a:t>https://www.youtube.com/watch?v=CIrGIqogz68</a:t>
            </a:r>
            <a:endParaRPr lang="es-ES" sz="2800" u="sng" dirty="0">
              <a:solidFill>
                <a:schemeClr val="accent4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514222" y="5645529"/>
            <a:ext cx="101586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¿Encuentras las diferencias? ¿Cuáles son?</a:t>
            </a:r>
            <a:endParaRPr lang="es-ES" sz="4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08673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1514224" y="771525"/>
            <a:ext cx="1104448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Vamos a practicar las oraciones condicionales.</a:t>
            </a:r>
          </a:p>
          <a:p>
            <a:endParaRPr lang="es-ES" sz="36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962445018"/>
              </p:ext>
            </p:extLst>
          </p:nvPr>
        </p:nvGraphicFramePr>
        <p:xfrm>
          <a:off x="1514224" y="2061177"/>
          <a:ext cx="8151590" cy="2269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514224" y="4844118"/>
            <a:ext cx="7617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800" dirty="0" smtClean="0">
                <a:latin typeface="Aharoni" panose="02010803020104030203" pitchFamily="2" charset="-79"/>
                <a:cs typeface="Aharoni" panose="02010803020104030203" pitchFamily="2" charset="-79"/>
              </a:rPr>
              <a:t>¿Conoces la diferencia entre estas 3 formas?</a:t>
            </a:r>
            <a:endParaRPr lang="es-ES" sz="28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514224" y="5567362"/>
            <a:ext cx="97626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Ahora, practica un poco </a:t>
            </a:r>
            <a:r>
              <a:rPr lang="es-ES" sz="2000" dirty="0">
                <a:latin typeface="Aharoni" panose="02010803020104030203" pitchFamily="2" charset="-79"/>
                <a:cs typeface="Aharoni" panose="02010803020104030203" pitchFamily="2" charset="-79"/>
              </a:rPr>
              <a:t>más: </a:t>
            </a:r>
            <a:endParaRPr lang="es-ES" sz="2000" dirty="0" smtClean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s-ES" sz="1600" dirty="0" smtClean="0">
                <a:latin typeface="Aharoni" panose="02010803020104030203" pitchFamily="2" charset="-79"/>
                <a:cs typeface="Aharoni" panose="02010803020104030203" pitchFamily="2" charset="-79"/>
                <a:hlinkClick r:id="rId7"/>
              </a:rPr>
              <a:t>https://dl.dropboxusercontent.com/u/71754504/HOT%20POTATOES/CONDICIONALES/Condicionales.htm</a:t>
            </a:r>
            <a:endParaRPr lang="es-ES" sz="1600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9754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542798" y="1272182"/>
            <a:ext cx="103586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Prepara una exposición oral de 5 minutos, con estos puntos:</a:t>
            </a:r>
            <a:endParaRPr lang="es-ES" sz="4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6" name="Forma libre 5"/>
          <p:cNvSpPr/>
          <p:nvPr/>
        </p:nvSpPr>
        <p:spPr>
          <a:xfrm>
            <a:off x="3485897" y="3111161"/>
            <a:ext cx="7272592" cy="653559"/>
          </a:xfrm>
          <a:custGeom>
            <a:avLst/>
            <a:gdLst>
              <a:gd name="connsiteX0" fmla="*/ 0 w 9001377"/>
              <a:gd name="connsiteY0" fmla="*/ 63946 h 383666"/>
              <a:gd name="connsiteX1" fmla="*/ 63946 w 9001377"/>
              <a:gd name="connsiteY1" fmla="*/ 0 h 383666"/>
              <a:gd name="connsiteX2" fmla="*/ 8937431 w 9001377"/>
              <a:gd name="connsiteY2" fmla="*/ 0 h 383666"/>
              <a:gd name="connsiteX3" fmla="*/ 9001377 w 9001377"/>
              <a:gd name="connsiteY3" fmla="*/ 63946 h 383666"/>
              <a:gd name="connsiteX4" fmla="*/ 9001377 w 9001377"/>
              <a:gd name="connsiteY4" fmla="*/ 319720 h 383666"/>
              <a:gd name="connsiteX5" fmla="*/ 8937431 w 9001377"/>
              <a:gd name="connsiteY5" fmla="*/ 383666 h 383666"/>
              <a:gd name="connsiteX6" fmla="*/ 63946 w 9001377"/>
              <a:gd name="connsiteY6" fmla="*/ 383666 h 383666"/>
              <a:gd name="connsiteX7" fmla="*/ 0 w 9001377"/>
              <a:gd name="connsiteY7" fmla="*/ 319720 h 383666"/>
              <a:gd name="connsiteX8" fmla="*/ 0 w 9001377"/>
              <a:gd name="connsiteY8" fmla="*/ 63946 h 383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01377" h="383666">
                <a:moveTo>
                  <a:pt x="0" y="63946"/>
                </a:moveTo>
                <a:cubicBezTo>
                  <a:pt x="0" y="28630"/>
                  <a:pt x="28630" y="0"/>
                  <a:pt x="63946" y="0"/>
                </a:cubicBezTo>
                <a:lnTo>
                  <a:pt x="8937431" y="0"/>
                </a:lnTo>
                <a:cubicBezTo>
                  <a:pt x="8972747" y="0"/>
                  <a:pt x="9001377" y="28630"/>
                  <a:pt x="9001377" y="63946"/>
                </a:cubicBezTo>
                <a:lnTo>
                  <a:pt x="9001377" y="319720"/>
                </a:lnTo>
                <a:cubicBezTo>
                  <a:pt x="9001377" y="355036"/>
                  <a:pt x="8972747" y="383666"/>
                  <a:pt x="8937431" y="383666"/>
                </a:cubicBezTo>
                <a:lnTo>
                  <a:pt x="63946" y="383666"/>
                </a:lnTo>
                <a:cubicBezTo>
                  <a:pt x="28630" y="383666"/>
                  <a:pt x="0" y="355036"/>
                  <a:pt x="0" y="319720"/>
                </a:cubicBezTo>
                <a:lnTo>
                  <a:pt x="0" y="6394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929" tIns="94929" rIns="94929" bIns="94929" numCol="1" spcCol="1270" anchor="ctr" anchorCtr="0">
            <a:noAutofit/>
          </a:bodyPr>
          <a:lstStyle/>
          <a:p>
            <a:pPr lvl="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b="1" kern="1200" dirty="0" smtClean="0"/>
              <a:t>¿Te gusta la música? ¿Por qué?</a:t>
            </a:r>
            <a:endParaRPr lang="es-ES" sz="2000" b="1" kern="1200" dirty="0"/>
          </a:p>
        </p:txBody>
      </p:sp>
      <p:sp>
        <p:nvSpPr>
          <p:cNvPr id="8" name="Forma libre 7"/>
          <p:cNvSpPr/>
          <p:nvPr/>
        </p:nvSpPr>
        <p:spPr>
          <a:xfrm>
            <a:off x="3485895" y="4083173"/>
            <a:ext cx="7272592" cy="653559"/>
          </a:xfrm>
          <a:custGeom>
            <a:avLst/>
            <a:gdLst>
              <a:gd name="connsiteX0" fmla="*/ 0 w 9001377"/>
              <a:gd name="connsiteY0" fmla="*/ 63946 h 383666"/>
              <a:gd name="connsiteX1" fmla="*/ 63946 w 9001377"/>
              <a:gd name="connsiteY1" fmla="*/ 0 h 383666"/>
              <a:gd name="connsiteX2" fmla="*/ 8937431 w 9001377"/>
              <a:gd name="connsiteY2" fmla="*/ 0 h 383666"/>
              <a:gd name="connsiteX3" fmla="*/ 9001377 w 9001377"/>
              <a:gd name="connsiteY3" fmla="*/ 63946 h 383666"/>
              <a:gd name="connsiteX4" fmla="*/ 9001377 w 9001377"/>
              <a:gd name="connsiteY4" fmla="*/ 319720 h 383666"/>
              <a:gd name="connsiteX5" fmla="*/ 8937431 w 9001377"/>
              <a:gd name="connsiteY5" fmla="*/ 383666 h 383666"/>
              <a:gd name="connsiteX6" fmla="*/ 63946 w 9001377"/>
              <a:gd name="connsiteY6" fmla="*/ 383666 h 383666"/>
              <a:gd name="connsiteX7" fmla="*/ 0 w 9001377"/>
              <a:gd name="connsiteY7" fmla="*/ 319720 h 383666"/>
              <a:gd name="connsiteX8" fmla="*/ 0 w 9001377"/>
              <a:gd name="connsiteY8" fmla="*/ 63946 h 383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01377" h="383666">
                <a:moveTo>
                  <a:pt x="0" y="63946"/>
                </a:moveTo>
                <a:cubicBezTo>
                  <a:pt x="0" y="28630"/>
                  <a:pt x="28630" y="0"/>
                  <a:pt x="63946" y="0"/>
                </a:cubicBezTo>
                <a:lnTo>
                  <a:pt x="8937431" y="0"/>
                </a:lnTo>
                <a:cubicBezTo>
                  <a:pt x="8972747" y="0"/>
                  <a:pt x="9001377" y="28630"/>
                  <a:pt x="9001377" y="63946"/>
                </a:cubicBezTo>
                <a:lnTo>
                  <a:pt x="9001377" y="319720"/>
                </a:lnTo>
                <a:cubicBezTo>
                  <a:pt x="9001377" y="355036"/>
                  <a:pt x="8972747" y="383666"/>
                  <a:pt x="8937431" y="383666"/>
                </a:cubicBezTo>
                <a:lnTo>
                  <a:pt x="63946" y="383666"/>
                </a:lnTo>
                <a:cubicBezTo>
                  <a:pt x="28630" y="383666"/>
                  <a:pt x="0" y="355036"/>
                  <a:pt x="0" y="319720"/>
                </a:cubicBezTo>
                <a:lnTo>
                  <a:pt x="0" y="6394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929" tIns="94929" rIns="94929" bIns="94929" numCol="1" spcCol="1270" anchor="ctr" anchorCtr="0">
            <a:noAutofit/>
          </a:bodyPr>
          <a:lstStyle/>
          <a:p>
            <a:pPr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b="1" dirty="0"/>
              <a:t>¿Cuáles son tus estilos musicales preferidos</a:t>
            </a:r>
            <a:r>
              <a:rPr lang="es-ES" sz="2000" b="1" dirty="0" smtClean="0"/>
              <a:t>?</a:t>
            </a:r>
            <a:endParaRPr lang="es-ES" sz="2000" b="1" dirty="0"/>
          </a:p>
        </p:txBody>
      </p:sp>
      <p:sp>
        <p:nvSpPr>
          <p:cNvPr id="9" name="Forma libre 8"/>
          <p:cNvSpPr/>
          <p:nvPr/>
        </p:nvSpPr>
        <p:spPr>
          <a:xfrm>
            <a:off x="3485895" y="5061441"/>
            <a:ext cx="7272592" cy="1282210"/>
          </a:xfrm>
          <a:custGeom>
            <a:avLst/>
            <a:gdLst>
              <a:gd name="connsiteX0" fmla="*/ 0 w 9001377"/>
              <a:gd name="connsiteY0" fmla="*/ 63946 h 383666"/>
              <a:gd name="connsiteX1" fmla="*/ 63946 w 9001377"/>
              <a:gd name="connsiteY1" fmla="*/ 0 h 383666"/>
              <a:gd name="connsiteX2" fmla="*/ 8937431 w 9001377"/>
              <a:gd name="connsiteY2" fmla="*/ 0 h 383666"/>
              <a:gd name="connsiteX3" fmla="*/ 9001377 w 9001377"/>
              <a:gd name="connsiteY3" fmla="*/ 63946 h 383666"/>
              <a:gd name="connsiteX4" fmla="*/ 9001377 w 9001377"/>
              <a:gd name="connsiteY4" fmla="*/ 319720 h 383666"/>
              <a:gd name="connsiteX5" fmla="*/ 8937431 w 9001377"/>
              <a:gd name="connsiteY5" fmla="*/ 383666 h 383666"/>
              <a:gd name="connsiteX6" fmla="*/ 63946 w 9001377"/>
              <a:gd name="connsiteY6" fmla="*/ 383666 h 383666"/>
              <a:gd name="connsiteX7" fmla="*/ 0 w 9001377"/>
              <a:gd name="connsiteY7" fmla="*/ 319720 h 383666"/>
              <a:gd name="connsiteX8" fmla="*/ 0 w 9001377"/>
              <a:gd name="connsiteY8" fmla="*/ 63946 h 383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001377" h="383666">
                <a:moveTo>
                  <a:pt x="0" y="63946"/>
                </a:moveTo>
                <a:cubicBezTo>
                  <a:pt x="0" y="28630"/>
                  <a:pt x="28630" y="0"/>
                  <a:pt x="63946" y="0"/>
                </a:cubicBezTo>
                <a:lnTo>
                  <a:pt x="8937431" y="0"/>
                </a:lnTo>
                <a:cubicBezTo>
                  <a:pt x="8972747" y="0"/>
                  <a:pt x="9001377" y="28630"/>
                  <a:pt x="9001377" y="63946"/>
                </a:cubicBezTo>
                <a:lnTo>
                  <a:pt x="9001377" y="319720"/>
                </a:lnTo>
                <a:cubicBezTo>
                  <a:pt x="9001377" y="355036"/>
                  <a:pt x="8972747" y="383666"/>
                  <a:pt x="8937431" y="383666"/>
                </a:cubicBezTo>
                <a:lnTo>
                  <a:pt x="63946" y="383666"/>
                </a:lnTo>
                <a:cubicBezTo>
                  <a:pt x="28630" y="383666"/>
                  <a:pt x="0" y="355036"/>
                  <a:pt x="0" y="319720"/>
                </a:cubicBezTo>
                <a:lnTo>
                  <a:pt x="0" y="63946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3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4929" tIns="94929" rIns="94929" bIns="94929" numCol="1" spcCol="1270" anchor="ctr" anchorCtr="0">
            <a:noAutofit/>
          </a:bodyPr>
          <a:lstStyle/>
          <a:p>
            <a:pPr lvl="0" algn="l" defTabSz="88900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2000" b="1" dirty="0" smtClean="0"/>
              <a:t>Imagina que quieres organizar un concierto para la fiesta de cumpleaños de tu mejor amigo. ¿Tocarías tú, o contratarías un grupo? ¿Cómo lo harías?</a:t>
            </a:r>
            <a:endParaRPr lang="es-ES" sz="2000" b="1" kern="1200" dirty="0"/>
          </a:p>
        </p:txBody>
      </p:sp>
    </p:spTree>
    <p:extLst>
      <p:ext uri="{BB962C8B-B14F-4D97-AF65-F5344CB8AC3E}">
        <p14:creationId xmlns:p14="http://schemas.microsoft.com/office/powerpoint/2010/main" val="1721311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542797" y="1572219"/>
            <a:ext cx="103586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Recursos gráficos:</a:t>
            </a:r>
            <a:endParaRPr lang="es-ES" sz="4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542797" y="2900362"/>
            <a:ext cx="81884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dirty="0" smtClean="0"/>
              <a:t>Vectorizados</a:t>
            </a:r>
            <a:r>
              <a:rPr lang="es-ES" sz="1400" dirty="0"/>
              <a:t>: </a:t>
            </a:r>
            <a:r>
              <a:rPr lang="es-ES" sz="1400" dirty="0">
                <a:hlinkClick r:id="rId2"/>
              </a:rPr>
              <a:t>http://www.vectorizados.com/vector/13795_set-con-instrumentos-de-musica/</a:t>
            </a:r>
            <a:endParaRPr lang="es-ES" sz="1400" dirty="0"/>
          </a:p>
        </p:txBody>
      </p:sp>
      <p:sp>
        <p:nvSpPr>
          <p:cNvPr id="7" name="CuadroTexto 6"/>
          <p:cNvSpPr txBox="1"/>
          <p:nvPr/>
        </p:nvSpPr>
        <p:spPr>
          <a:xfrm>
            <a:off x="1542797" y="4224932"/>
            <a:ext cx="76583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>
                <a:solidFill>
                  <a:srgbClr val="0070C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Una secuencia didáctica desarrollada por:</a:t>
            </a:r>
            <a:endParaRPr lang="es-ES" sz="4000" dirty="0">
              <a:solidFill>
                <a:srgbClr val="0070C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542797" y="5603317"/>
            <a:ext cx="45913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 smtClean="0"/>
              <a:t>Javier Chao García</a:t>
            </a:r>
          </a:p>
          <a:p>
            <a:r>
              <a:rPr lang="es-ES" i="1" dirty="0" smtClean="0"/>
              <a:t>Universidad Antonio de Nebrija, </a:t>
            </a:r>
            <a:r>
              <a:rPr lang="es-ES" i="1" dirty="0" smtClean="0"/>
              <a:t>Madrid</a:t>
            </a:r>
          </a:p>
          <a:p>
            <a:r>
              <a:rPr lang="es-ES" u="sng" dirty="0" smtClean="0">
                <a:solidFill>
                  <a:srgbClr val="0070C0"/>
                </a:solidFill>
              </a:rPr>
              <a:t>jchaog@alumnos.nebrija.es</a:t>
            </a:r>
            <a:endParaRPr lang="es-ES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02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831</TotalTime>
  <Words>349</Words>
  <Application>Microsoft Office PowerPoint</Application>
  <PresentationFormat>Panorámica</PresentationFormat>
  <Paragraphs>42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Aharoni</vt:lpstr>
      <vt:lpstr>Arial</vt:lpstr>
      <vt:lpstr>Century Gothic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chao garcía</dc:creator>
  <cp:lastModifiedBy>javier chao garcía</cp:lastModifiedBy>
  <cp:revision>37</cp:revision>
  <dcterms:created xsi:type="dcterms:W3CDTF">2014-10-20T13:26:59Z</dcterms:created>
  <dcterms:modified xsi:type="dcterms:W3CDTF">2014-11-02T17:44:38Z</dcterms:modified>
</cp:coreProperties>
</file>